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3"/>
    <p:sldId id="481" r:id="rId4"/>
    <p:sldId id="515" r:id="rId5"/>
    <p:sldId id="480" r:id="rId7"/>
    <p:sldId id="519" r:id="rId8"/>
    <p:sldId id="482" r:id="rId9"/>
    <p:sldId id="568" r:id="rId10"/>
    <p:sldId id="570" r:id="rId11"/>
    <p:sldId id="571" r:id="rId12"/>
    <p:sldId id="573" r:id="rId13"/>
    <p:sldId id="574" r:id="rId14"/>
    <p:sldId id="581" r:id="rId15"/>
    <p:sldId id="578" r:id="rId16"/>
    <p:sldId id="576" r:id="rId17"/>
    <p:sldId id="579" r:id="rId18"/>
    <p:sldId id="580" r:id="rId19"/>
    <p:sldId id="582" r:id="rId20"/>
    <p:sldId id="583" r:id="rId21"/>
    <p:sldId id="584" r:id="rId22"/>
    <p:sldId id="585" r:id="rId23"/>
    <p:sldId id="575" r:id="rId24"/>
  </p:sldIdLst>
  <p:sldSz cx="9144000" cy="6858000" type="screen4x3"/>
  <p:notesSz cx="6858000" cy="9144000"/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26400"/>
    <a:srgbClr val="F58220"/>
    <a:srgbClr val="339FAD"/>
    <a:srgbClr val="6C3B7A"/>
    <a:srgbClr val="92722D"/>
    <a:srgbClr val="519032"/>
    <a:srgbClr val="0089CF"/>
    <a:srgbClr val="DBC3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7622"/>
    <p:restoredTop sz="94660"/>
  </p:normalViewPr>
  <p:slideViewPr>
    <p:cSldViewPr snapToGrid="0" showGuides="1">
      <p:cViewPr varScale="1">
        <p:scale>
          <a:sx n="71" d="100"/>
          <a:sy n="71" d="100"/>
        </p:scale>
        <p:origin x="1188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NZ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NZ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NZ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  <a:endParaRPr kumimoji="0" 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  <a:endParaRPr kumimoji="0" 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  <a:endParaRPr kumimoji="0" 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  <a:endParaRPr kumimoji="0" 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NZ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NZ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B1EC375-1903-4523-9FCE-E131D073EA5F}" type="slidenum">
              <a:rPr kumimoji="0" lang="en-NZ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NZ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2290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en-NZ" altLang="en-US" dirty="0"/>
          </a:p>
        </p:txBody>
      </p:sp>
      <p:sp>
        <p:nvSpPr>
          <p:cNvPr id="12291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indent="0" algn="r" eaLnBrk="1" fontAlgn="base" hangingPunct="1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en-NZ" altLang="en-US" sz="1200" dirty="0">
                <a:latin typeface="Calibri" pitchFamily="34" charset="0"/>
              </a:rPr>
            </a:fld>
            <a:endParaRPr lang="en-NZ" altLang="en-US" sz="120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4338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en-NZ" altLang="en-US" dirty="0"/>
          </a:p>
        </p:txBody>
      </p:sp>
      <p:sp>
        <p:nvSpPr>
          <p:cNvPr id="14339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indent="0" algn="r" eaLnBrk="1" fontAlgn="base" hangingPunct="1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en-NZ" altLang="en-US" sz="1200" dirty="0">
                <a:latin typeface="Calibri" pitchFamily="34" charset="0"/>
              </a:rPr>
            </a:fld>
            <a:endParaRPr lang="en-NZ" altLang="en-US" sz="120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6386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en-NZ" altLang="en-US" dirty="0"/>
          </a:p>
        </p:txBody>
      </p:sp>
      <p:sp>
        <p:nvSpPr>
          <p:cNvPr id="16387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indent="0" algn="r" eaLnBrk="1" fontAlgn="base" hangingPunct="1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en-NZ" altLang="en-US" sz="1200" dirty="0">
                <a:latin typeface="Calibri" pitchFamily="34" charset="0"/>
              </a:rPr>
            </a:fld>
            <a:endParaRPr lang="en-NZ" altLang="en-US" sz="120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2290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en-NZ" altLang="en-US" dirty="0"/>
          </a:p>
        </p:txBody>
      </p:sp>
      <p:sp>
        <p:nvSpPr>
          <p:cNvPr id="12291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indent="0" algn="r" eaLnBrk="1" fontAlgn="base" hangingPunct="1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en-NZ" altLang="en-US" sz="1200" dirty="0">
                <a:latin typeface="Calibri" pitchFamily="34" charset="0"/>
              </a:rPr>
            </a:fld>
            <a:endParaRPr lang="en-NZ" altLang="en-US" sz="120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6386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en-NZ" altLang="en-US" dirty="0"/>
          </a:p>
        </p:txBody>
      </p:sp>
      <p:sp>
        <p:nvSpPr>
          <p:cNvPr id="16387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indent="0" algn="r" eaLnBrk="1" fontAlgn="base" hangingPunct="1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en-NZ" altLang="en-US" sz="1200" dirty="0">
                <a:latin typeface="Calibri" pitchFamily="34" charset="0"/>
              </a:rPr>
            </a:fld>
            <a:endParaRPr lang="en-NZ" altLang="en-US" sz="120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8434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en-NZ" altLang="en-US" dirty="0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/>
          </p:nvPr>
        </p:nvSpPr>
        <p:spPr>
          <a:noFill/>
        </p:spPr>
        <p:txBody>
          <a:bodyPr lIns="91440" tIns="45720" rIns="91440" bIns="45720" rtlCol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2E3B91F-2E89-40CE-A2F9-4ADBBF439685}" type="slidenum">
              <a:rPr kumimoji="0" lang="en-NZ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en-NZ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 - Teal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282950"/>
            <a:ext cx="6923088" cy="2108200"/>
          </a:xfrm>
          <a:prstGeom prst="rect">
            <a:avLst/>
          </a:prstGeom>
          <a:solidFill>
            <a:srgbClr val="F26400">
              <a:alpha val="8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NZ" sz="600" b="0" i="0" u="none" strike="noStrike" kern="1200" cap="none" spc="0" normalizeH="0" baseline="-2500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051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99300" y="0"/>
            <a:ext cx="1676400" cy="1666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061" y="3495040"/>
            <a:ext cx="6105525" cy="127793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fontAlgn="base"/>
            <a:r>
              <a:rPr lang="en-US" strike="noStrike" noProof="1" dirty="0" smtClean="0"/>
              <a:t>Click to edit Master title style</a:t>
            </a:r>
            <a:endParaRPr lang="en-NZ" strike="noStrike" noProof="1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649061" y="4772978"/>
            <a:ext cx="6105525" cy="617628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en-US" strike="noStrike" noProof="1" dirty="0" smtClean="0"/>
              <a:t>Click to edit Master subtitle style</a:t>
            </a:r>
            <a:endParaRPr lang="en-NZ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CEADC89-5B48-47AA-A071-B8A6EDD78E66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age - Teal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095375" y="365126"/>
            <a:ext cx="7886700" cy="1325563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>
                <a:solidFill>
                  <a:srgbClr val="F26400"/>
                </a:solidFill>
              </a:defRPr>
            </a:lvl1pPr>
          </a:lstStyle>
          <a:p>
            <a:pPr fontAlgn="base"/>
            <a:r>
              <a:rPr lang="en-US" strike="noStrike" noProof="1" dirty="0" smtClean="0"/>
              <a:t>Click to edit Master title style</a:t>
            </a:r>
            <a:endParaRPr lang="en-NZ" strike="noStrike" noProof="1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1095375" y="1844530"/>
            <a:ext cx="7886700" cy="4351338"/>
          </a:xfrm>
        </p:spPr>
        <p:txBody>
          <a:bodyPr/>
          <a:lstStyle>
            <a:lvl1pPr>
              <a:buClr>
                <a:srgbClr val="F58220"/>
              </a:buClr>
              <a:defRPr/>
            </a:lvl1pPr>
            <a:lvl2pPr>
              <a:buClr>
                <a:srgbClr val="F58220"/>
              </a:buClr>
              <a:defRPr/>
            </a:lvl2pPr>
            <a:lvl3pPr>
              <a:buClr>
                <a:srgbClr val="F58220"/>
              </a:buClr>
              <a:defRPr/>
            </a:lvl3pPr>
            <a:lvl4pPr>
              <a:buClr>
                <a:srgbClr val="F58220"/>
              </a:buClr>
              <a:defRPr/>
            </a:lvl4pPr>
            <a:lvl5pPr>
              <a:buClr>
                <a:srgbClr val="F58220"/>
              </a:buClr>
              <a:defRPr/>
            </a:lvl5pPr>
          </a:lstStyle>
          <a:p>
            <a:pPr lvl="0" fontAlgn="base"/>
            <a:r>
              <a:rPr lang="en-US" strike="noStrike" noProof="1" dirty="0" smtClean="0"/>
              <a:t>Click to edit Master text styles</a:t>
            </a:r>
            <a:endParaRPr lang="en-US" strike="noStrike" noProof="1" dirty="0" smtClean="0"/>
          </a:p>
          <a:p>
            <a:pPr lvl="1" fontAlgn="base"/>
            <a:r>
              <a:rPr lang="en-US" strike="noStrike" noProof="1" dirty="0" smtClean="0"/>
              <a:t>Second level</a:t>
            </a:r>
            <a:endParaRPr lang="en-US" strike="noStrike" noProof="1" dirty="0" smtClean="0"/>
          </a:p>
          <a:p>
            <a:pPr lvl="2" fontAlgn="base"/>
            <a:r>
              <a:rPr lang="en-US" strike="noStrike" noProof="1" dirty="0" smtClean="0"/>
              <a:t>Third level</a:t>
            </a:r>
            <a:endParaRPr lang="en-US" strike="noStrike" noProof="1" dirty="0" smtClean="0"/>
          </a:p>
          <a:p>
            <a:pPr lvl="3" fontAlgn="base"/>
            <a:r>
              <a:rPr lang="en-US" strike="noStrike" noProof="1" dirty="0" smtClean="0"/>
              <a:t>Fourth level</a:t>
            </a:r>
            <a:endParaRPr lang="en-US" strike="noStrike" noProof="1" dirty="0" smtClean="0"/>
          </a:p>
          <a:p>
            <a:pPr lvl="4" fontAlgn="base"/>
            <a:r>
              <a:rPr lang="en-US" strike="noStrike" noProof="1" dirty="0" smtClean="0"/>
              <a:t>Fifth level</a:t>
            </a:r>
            <a:endParaRPr lang="en-NZ" strike="noStrike" noProof="1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5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6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CEADC89-5B48-47AA-A071-B8A6EDD78E66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 flipV="1">
            <a:off x="0" y="3048000"/>
            <a:ext cx="8839200" cy="3429000"/>
          </a:xfrm>
          <a:custGeom>
            <a:avLst/>
            <a:gdLst/>
            <a:ahLst/>
            <a:cxnLst>
              <a:cxn ang="0">
                <a:pos x="0" y="2527"/>
              </a:cxn>
              <a:cxn ang="0">
                <a:pos x="6913" y="3360"/>
              </a:cxn>
              <a:cxn ang="0">
                <a:pos x="0" y="2144"/>
              </a:cxn>
              <a:cxn ang="0">
                <a:pos x="0" y="2527"/>
              </a:cxn>
            </a:cxnLst>
            <a:rect l="0" t="0" r="r" b="b"/>
            <a:pathLst>
              <a:path w="6913" h="3360">
                <a:moveTo>
                  <a:pt x="0" y="2527"/>
                </a:moveTo>
                <a:cubicBezTo>
                  <a:pt x="5458" y="360"/>
                  <a:pt x="6913" y="3360"/>
                  <a:pt x="6913" y="3360"/>
                </a:cubicBezTo>
                <a:cubicBezTo>
                  <a:pt x="6913" y="3360"/>
                  <a:pt x="5593" y="0"/>
                  <a:pt x="0" y="2144"/>
                </a:cubicBezTo>
                <a:cubicBezTo>
                  <a:pt x="0" y="2144"/>
                  <a:pt x="0" y="2197"/>
                  <a:pt x="0" y="252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099" name="Freeform 8"/>
          <p:cNvSpPr/>
          <p:nvPr userDrawn="1"/>
        </p:nvSpPr>
        <p:spPr>
          <a:xfrm flipV="1">
            <a:off x="0" y="3021013"/>
            <a:ext cx="8334375" cy="3227387"/>
          </a:xfrm>
          <a:custGeom>
            <a:avLst/>
            <a:gdLst/>
            <a:ahLst/>
            <a:cxnLst>
              <a:cxn ang="0">
                <a:pos x="0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</a:cxnLst>
            <a:pathLst>
              <a:path w="6913" h="3360">
                <a:moveTo>
                  <a:pt x="0" y="2527"/>
                </a:moveTo>
                <a:cubicBezTo>
                  <a:pt x="5458" y="360"/>
                  <a:pt x="6913" y="3360"/>
                  <a:pt x="6913" y="3360"/>
                </a:cubicBezTo>
                <a:cubicBezTo>
                  <a:pt x="6913" y="3360"/>
                  <a:pt x="5593" y="0"/>
                  <a:pt x="0" y="2144"/>
                </a:cubicBezTo>
                <a:cubicBezTo>
                  <a:pt x="0" y="2144"/>
                  <a:pt x="0" y="2197"/>
                  <a:pt x="0" y="2527"/>
                </a:cubicBezTo>
                <a:close/>
              </a:path>
            </a:pathLst>
          </a:custGeom>
          <a:solidFill>
            <a:schemeClr val="accent1">
              <a:alpha val="54117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B0A76A-3ED3-41C1-97F2-CEEAE5A3AFA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NZ" strike="noStrike" noProof="1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85800"/>
          </a:xfrm>
        </p:spPr>
        <p:txBody>
          <a:bodyPr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CEADC89-5B48-47AA-A071-B8A6EDD78E66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 flipV="1">
            <a:off x="0" y="3048000"/>
            <a:ext cx="8839200" cy="3429000"/>
          </a:xfrm>
          <a:custGeom>
            <a:avLst/>
            <a:gdLst/>
            <a:ahLst/>
            <a:cxnLst>
              <a:cxn ang="0">
                <a:pos x="0" y="2527"/>
              </a:cxn>
              <a:cxn ang="0">
                <a:pos x="6913" y="3360"/>
              </a:cxn>
              <a:cxn ang="0">
                <a:pos x="0" y="2144"/>
              </a:cxn>
              <a:cxn ang="0">
                <a:pos x="0" y="2527"/>
              </a:cxn>
            </a:cxnLst>
            <a:rect l="0" t="0" r="r" b="b"/>
            <a:pathLst>
              <a:path w="6913" h="3360">
                <a:moveTo>
                  <a:pt x="0" y="2527"/>
                </a:moveTo>
                <a:cubicBezTo>
                  <a:pt x="5458" y="360"/>
                  <a:pt x="6913" y="3360"/>
                  <a:pt x="6913" y="3360"/>
                </a:cubicBezTo>
                <a:cubicBezTo>
                  <a:pt x="6913" y="3360"/>
                  <a:pt x="5593" y="0"/>
                  <a:pt x="0" y="2144"/>
                </a:cubicBezTo>
                <a:cubicBezTo>
                  <a:pt x="0" y="2144"/>
                  <a:pt x="0" y="2197"/>
                  <a:pt x="0" y="252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5123" name="Freeform 8"/>
          <p:cNvSpPr/>
          <p:nvPr userDrawn="1"/>
        </p:nvSpPr>
        <p:spPr>
          <a:xfrm flipV="1">
            <a:off x="0" y="3021013"/>
            <a:ext cx="8334375" cy="3227387"/>
          </a:xfrm>
          <a:custGeom>
            <a:avLst/>
            <a:gdLst/>
            <a:ahLst/>
            <a:cxnLst>
              <a:cxn ang="0">
                <a:pos x="0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0" y="2147483646"/>
              </a:cxn>
            </a:cxnLst>
            <a:pathLst>
              <a:path w="6913" h="3360">
                <a:moveTo>
                  <a:pt x="0" y="2527"/>
                </a:moveTo>
                <a:cubicBezTo>
                  <a:pt x="5458" y="360"/>
                  <a:pt x="6913" y="3360"/>
                  <a:pt x="6913" y="3360"/>
                </a:cubicBezTo>
                <a:cubicBezTo>
                  <a:pt x="6913" y="3360"/>
                  <a:pt x="5593" y="0"/>
                  <a:pt x="0" y="2144"/>
                </a:cubicBezTo>
                <a:cubicBezTo>
                  <a:pt x="0" y="2144"/>
                  <a:pt x="0" y="2197"/>
                  <a:pt x="0" y="2527"/>
                </a:cubicBezTo>
                <a:close/>
              </a:path>
            </a:pathLst>
          </a:custGeom>
          <a:solidFill>
            <a:schemeClr val="accent1">
              <a:alpha val="54117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2976" y="2571744"/>
            <a:ext cx="7772400" cy="1470025"/>
          </a:xfrm>
        </p:spPr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860" y="4071942"/>
            <a:ext cx="6400800" cy="642942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fontAlgn="base"/>
            <a:r>
              <a:rPr lang="en-US" strike="noStrike" noProof="1" smtClean="0"/>
              <a:t>Click to edit Master subtitle style</a:t>
            </a:r>
            <a:endParaRPr lang="en-US" strike="noStrike" noProof="1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C967BE4-55A8-4A62-B479-7C08F1B0E681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page - Teal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422366" y="2663687"/>
            <a:ext cx="3178383" cy="907068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sz="2700">
                <a:solidFill>
                  <a:srgbClr val="F26400"/>
                </a:solidFill>
              </a:defRPr>
            </a:lvl1pPr>
          </a:lstStyle>
          <a:p>
            <a:pPr fontAlgn="base"/>
            <a:r>
              <a:rPr lang="en-US" strike="noStrike" noProof="1" dirty="0" smtClean="0"/>
              <a:t>Click to edit Master title style</a:t>
            </a:r>
            <a:endParaRPr lang="en-NZ" strike="noStrike" noProof="1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5422366" y="3744207"/>
            <a:ext cx="3178383" cy="678706"/>
          </a:xfrm>
        </p:spPr>
        <p:txBody>
          <a:bodyPr>
            <a:normAutofit/>
          </a:bodyPr>
          <a:lstStyle>
            <a:lvl1pPr marL="0" indent="0">
              <a:buClr>
                <a:srgbClr val="ED1C24"/>
              </a:buClr>
              <a:buNone/>
              <a:defRPr sz="2000"/>
            </a:lvl1pPr>
            <a:lvl2pPr>
              <a:buClr>
                <a:srgbClr val="ED1C24"/>
              </a:buClr>
              <a:defRPr/>
            </a:lvl2pPr>
            <a:lvl3pPr>
              <a:buClr>
                <a:srgbClr val="ED1C24"/>
              </a:buClr>
              <a:defRPr/>
            </a:lvl3pPr>
            <a:lvl4pPr>
              <a:buClr>
                <a:srgbClr val="ED1C24"/>
              </a:buClr>
              <a:defRPr/>
            </a:lvl4pPr>
            <a:lvl5pPr>
              <a:buClr>
                <a:srgbClr val="ED1C24"/>
              </a:buClr>
              <a:defRPr/>
            </a:lvl5pPr>
          </a:lstStyle>
          <a:p>
            <a:pPr lvl="0" fontAlgn="base"/>
            <a:r>
              <a:rPr lang="en-US" strike="noStrike" noProof="1" dirty="0" smtClean="0"/>
              <a:t>Click to edit Master text styles</a:t>
            </a:r>
            <a:endParaRPr lang="en-US" strike="noStrike" noProof="1" dirty="0" smtClean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5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6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CEADC89-5B48-47AA-A071-B8A6EDD78E66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CEADC89-5B48-47AA-A071-B8A6EDD78E66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-228600"/>
            <a:r>
              <a:rPr lang="en-US" altLang="en-US" dirty="0"/>
              <a:t>Click to edit Master text styles</a:t>
            </a:r>
            <a:endParaRPr lang="en-US" altLang="en-US" dirty="0"/>
          </a:p>
          <a:p>
            <a:pPr lvl="1" indent="-228600"/>
            <a:r>
              <a:rPr lang="en-US" altLang="en-US" dirty="0"/>
              <a:t>Second level</a:t>
            </a:r>
            <a:endParaRPr lang="en-US" altLang="en-US" dirty="0"/>
          </a:p>
          <a:p>
            <a:pPr lvl="2" indent="-228600"/>
            <a:r>
              <a:rPr lang="en-US" altLang="en-US" dirty="0"/>
              <a:t>Third level</a:t>
            </a:r>
            <a:endParaRPr lang="en-US" altLang="en-US" dirty="0"/>
          </a:p>
          <a:p>
            <a:pPr lvl="3" indent="-228600"/>
            <a:r>
              <a:rPr lang="en-US" altLang="en-US" dirty="0"/>
              <a:t>Fourth level</a:t>
            </a:r>
            <a:endParaRPr lang="en-US" altLang="en-US" dirty="0"/>
          </a:p>
          <a:p>
            <a:pPr lvl="4" indent="-228600"/>
            <a:r>
              <a:rPr lang="en-US" altLang="en-US" dirty="0"/>
              <a:t>Fifth level</a:t>
            </a:r>
            <a:endParaRPr lang="en-US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CEADC89-5B48-47AA-A071-B8A6EDD78E66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 kern="120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7" name="Title 3"/>
          <p:cNvSpPr>
            <a:spLocks noGrp="1"/>
          </p:cNvSpPr>
          <p:nvPr>
            <p:ph type="title"/>
          </p:nvPr>
        </p:nvSpPr>
        <p:spPr>
          <a:xfrm>
            <a:off x="649288" y="3495675"/>
            <a:ext cx="6105525" cy="1277938"/>
          </a:xfrm>
        </p:spPr>
        <p:txBody>
          <a:bodyPr vert="horz" wrap="square" lIns="91440" tIns="45720" rIns="91440" bIns="45720" anchor="b"/>
          <a:p>
            <a:pPr eaLnBrk="1" hangingPunct="1"/>
            <a:r>
              <a:rPr lang="en-US" altLang="en-US" kern="1200" dirty="0">
                <a:latin typeface="+mn-lt"/>
                <a:ea typeface="+mj-ea"/>
                <a:cs typeface="+mj-cs"/>
              </a:rPr>
              <a:t>Quality review </a:t>
            </a:r>
            <a:endParaRPr lang="en-NZ" altLang="en-US" kern="1200" dirty="0">
              <a:latin typeface="+mn-lt"/>
              <a:ea typeface="+mj-ea"/>
              <a:cs typeface="+mj-cs"/>
            </a:endParaRPr>
          </a:p>
        </p:txBody>
      </p:sp>
      <p:sp>
        <p:nvSpPr>
          <p:cNvPr id="9218" name="Subtitle 4"/>
          <p:cNvSpPr>
            <a:spLocks noGrp="1"/>
          </p:cNvSpPr>
          <p:nvPr>
            <p:ph type="subTitle" idx="1"/>
          </p:nvPr>
        </p:nvSpPr>
        <p:spPr>
          <a:xfrm>
            <a:off x="649288" y="4773613"/>
            <a:ext cx="6105525" cy="617537"/>
          </a:xfrm>
        </p:spPr>
        <p:txBody>
          <a:bodyPr vert="horz" wrap="square" lIns="91440" tIns="45720" rIns="91440" bIns="45720" anchor="t"/>
          <a:p>
            <a:pPr eaLnBrk="1" hangingPunct="1"/>
            <a:r>
              <a:rPr lang="en-US" altLang="en-NZ" kern="1200" dirty="0">
                <a:latin typeface="+mn-lt"/>
                <a:ea typeface="+mn-ea"/>
                <a:cs typeface="+mn-cs"/>
              </a:rPr>
              <a:t>Prototype Design(android)</a:t>
            </a:r>
            <a:endParaRPr lang="en-US" altLang="en-NZ" kern="1200" dirty="0"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online_cha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96920" y="351155"/>
            <a:ext cx="3100070" cy="58610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my inf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7545" y="136525"/>
            <a:ext cx="3288030" cy="60020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1179195" y="2762885"/>
            <a:ext cx="72478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https://org.modao.cc/app/08d2cd334d92282fdfef5d4fe3e50df80c1821f1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528320" y="-106680"/>
            <a:ext cx="8582660" cy="951230"/>
          </a:xfrm>
        </p:spPr>
        <p:txBody>
          <a:bodyPr vert="horz" wrap="square" lIns="91440" tIns="45720" rIns="91440" bIns="45720" anchor="ctr">
            <a:normAutofit fontScale="90000"/>
          </a:bodyPr>
          <a:p>
            <a:r>
              <a:rPr lang="en-US" altLang="en-NZ" dirty="0">
                <a:ea typeface="+mn-ea"/>
                <a:cs typeface="+mn-cs"/>
                <a:sym typeface="+mn-ea"/>
              </a:rPr>
              <a:t>Prototype Design Android(Order provider)</a:t>
            </a:r>
            <a:endParaRPr lang="en-US" altLang="en-NZ" kern="1200" dirty="0">
              <a:solidFill>
                <a:srgbClr val="F26400"/>
              </a:solidFill>
              <a:latin typeface="+mn-lt"/>
              <a:ea typeface="+mj-ea"/>
              <a:cs typeface="+mj-cs"/>
            </a:endParaRPr>
          </a:p>
        </p:txBody>
      </p:sp>
      <p:pic>
        <p:nvPicPr>
          <p:cNvPr id="1073741825" name="officeArt object"/>
          <p:cNvPicPr>
            <a:picLocks noChangeAspect="1"/>
          </p:cNvPicPr>
          <p:nvPr/>
        </p:nvPicPr>
        <p:blipFill>
          <a:blip r:embed="rId1"/>
          <a:srcRect l="7512" r="7512"/>
          <a:stretch>
            <a:fillRect/>
          </a:stretch>
        </p:blipFill>
        <p:spPr>
          <a:xfrm>
            <a:off x="2891155" y="844550"/>
            <a:ext cx="3361055" cy="5547360"/>
          </a:xfrm>
          <a:prstGeom prst="rect">
            <a:avLst/>
          </a:prstGeom>
          <a:ln w="12700" cap="flat">
            <a:noFill/>
            <a:miter lim="4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73741826" name="officeArt objec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18765" y="389255"/>
            <a:ext cx="3507105" cy="5817235"/>
          </a:xfrm>
          <a:prstGeom prst="rect">
            <a:avLst/>
          </a:prstGeom>
          <a:ln w="12700" cap="flat">
            <a:noFill/>
            <a:miter lim="4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73741827" name="officeArt objec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7830" y="323215"/>
            <a:ext cx="3587115" cy="6212205"/>
          </a:xfrm>
          <a:prstGeom prst="rect">
            <a:avLst/>
          </a:prstGeom>
          <a:ln w="12700" cap="flat">
            <a:noFill/>
            <a:miter lim="4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73741828" name="officeArt object"/>
          <p:cNvPicPr>
            <a:picLocks noChangeAspect="1"/>
          </p:cNvPicPr>
          <p:nvPr/>
        </p:nvPicPr>
        <p:blipFill>
          <a:blip r:embed="rId1"/>
          <a:srcRect l="6317" t="836" r="6317"/>
          <a:stretch>
            <a:fillRect/>
          </a:stretch>
        </p:blipFill>
        <p:spPr>
          <a:xfrm>
            <a:off x="3217545" y="452755"/>
            <a:ext cx="3279140" cy="5764530"/>
          </a:xfrm>
          <a:prstGeom prst="rect">
            <a:avLst/>
          </a:prstGeom>
          <a:ln w="12700" cap="flat">
            <a:noFill/>
            <a:miter lim="4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73741829" name="officeArt objec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84145" y="173990"/>
            <a:ext cx="3841115" cy="6221730"/>
          </a:xfrm>
          <a:prstGeom prst="rect">
            <a:avLst/>
          </a:prstGeom>
          <a:ln w="12700" cap="flat">
            <a:noFill/>
            <a:miter lim="4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73741830" name="officeArt object"/>
          <p:cNvPicPr>
            <a:picLocks noChangeAspect="1"/>
          </p:cNvPicPr>
          <p:nvPr/>
        </p:nvPicPr>
        <p:blipFill>
          <a:blip r:embed="rId1"/>
          <a:srcRect l="4866" t="672" r="8762"/>
          <a:stretch>
            <a:fillRect/>
          </a:stretch>
        </p:blipFill>
        <p:spPr>
          <a:xfrm>
            <a:off x="2817495" y="208280"/>
            <a:ext cx="3698240" cy="6441440"/>
          </a:xfrm>
          <a:prstGeom prst="rect">
            <a:avLst/>
          </a:prstGeom>
          <a:ln w="12700" cap="flat">
            <a:noFill/>
            <a:miter lim="4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73741831" name="officeArt object"/>
          <p:cNvPicPr>
            <a:picLocks noChangeAspect="1"/>
          </p:cNvPicPr>
          <p:nvPr/>
        </p:nvPicPr>
        <p:blipFill>
          <a:blip r:embed="rId1"/>
          <a:srcRect l="7108" r="10069"/>
          <a:stretch>
            <a:fillRect/>
          </a:stretch>
        </p:blipFill>
        <p:spPr>
          <a:xfrm>
            <a:off x="2943225" y="351155"/>
            <a:ext cx="3639185" cy="6156325"/>
          </a:xfrm>
          <a:prstGeom prst="rect">
            <a:avLst/>
          </a:prstGeom>
          <a:ln w="12700" cap="flat">
            <a:noFill/>
            <a:miter lim="4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528320" y="-106680"/>
            <a:ext cx="7874635" cy="951230"/>
          </a:xfrm>
        </p:spPr>
        <p:txBody>
          <a:bodyPr vert="horz" wrap="square" lIns="91440" tIns="45720" rIns="91440" bIns="45720" anchor="ctr">
            <a:normAutofit fontScale="90000"/>
          </a:bodyPr>
          <a:p>
            <a:r>
              <a:rPr lang="en-US" altLang="en-NZ" dirty="0">
                <a:ea typeface="+mn-ea"/>
                <a:cs typeface="+mn-cs"/>
                <a:sym typeface="+mn-ea"/>
              </a:rPr>
              <a:t>Prototype Design A</a:t>
            </a:r>
            <a:r>
              <a:rPr lang="en-US" altLang="en-NZ" dirty="0">
                <a:ea typeface="+mn-ea"/>
                <a:cs typeface="+mn-cs"/>
                <a:sym typeface="+mn-ea"/>
              </a:rPr>
              <a:t>ndroid(deliverymen)</a:t>
            </a:r>
            <a:endParaRPr lang="en-US" altLang="en-NZ" kern="1200" dirty="0">
              <a:solidFill>
                <a:srgbClr val="F26400"/>
              </a:solidFill>
              <a:latin typeface="+mn-lt"/>
              <a:ea typeface="+mj-ea"/>
              <a:cs typeface="+mj-cs"/>
            </a:endParaRPr>
          </a:p>
        </p:txBody>
      </p:sp>
      <p:pic>
        <p:nvPicPr>
          <p:cNvPr id="3" name="图片 2" descr="ma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74060" y="729615"/>
            <a:ext cx="3160395" cy="602805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73741832" name="officeArt objec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80385" y="396240"/>
            <a:ext cx="3505200" cy="6066155"/>
          </a:xfrm>
          <a:prstGeom prst="rect">
            <a:avLst/>
          </a:prstGeom>
          <a:ln w="12700" cap="flat">
            <a:noFill/>
            <a:miter lim="4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7" name="Title 3"/>
          <p:cNvSpPr>
            <a:spLocks noGrp="1"/>
          </p:cNvSpPr>
          <p:nvPr>
            <p:ph type="title"/>
          </p:nvPr>
        </p:nvSpPr>
        <p:spPr>
          <a:xfrm>
            <a:off x="649288" y="3495675"/>
            <a:ext cx="6105525" cy="1277938"/>
          </a:xfrm>
        </p:spPr>
        <p:txBody>
          <a:bodyPr vert="horz" wrap="square" lIns="91440" tIns="45720" rIns="91440" bIns="45720" anchor="b"/>
          <a:p>
            <a:pPr eaLnBrk="1" hangingPunct="1"/>
            <a:r>
              <a:rPr lang="en-US" altLang="en-NZ" kern="1200" dirty="0">
                <a:latin typeface="+mn-lt"/>
                <a:ea typeface="+mj-ea"/>
                <a:cs typeface="+mj-cs"/>
              </a:rPr>
              <a:t>Thanks for your time</a:t>
            </a:r>
            <a:endParaRPr lang="en-US" altLang="en-NZ" kern="1200" dirty="0">
              <a:latin typeface="+mn-lt"/>
              <a:ea typeface="+mj-ea"/>
              <a:cs typeface="+mj-cs"/>
            </a:endParaRPr>
          </a:p>
        </p:txBody>
      </p:sp>
      <p:sp>
        <p:nvSpPr>
          <p:cNvPr id="9218" name="Subtitle 4"/>
          <p:cNvSpPr>
            <a:spLocks noGrp="1"/>
          </p:cNvSpPr>
          <p:nvPr>
            <p:ph type="subTitle" idx="1"/>
          </p:nvPr>
        </p:nvSpPr>
        <p:spPr>
          <a:xfrm>
            <a:off x="649288" y="4773613"/>
            <a:ext cx="6105525" cy="617537"/>
          </a:xfrm>
        </p:spPr>
        <p:txBody>
          <a:bodyPr vert="horz" wrap="square" lIns="91440" tIns="45720" rIns="91440" bIns="45720" anchor="t"/>
          <a:p>
            <a:pPr eaLnBrk="1" hangingPunct="1"/>
            <a:r>
              <a:rPr lang="en-US" altLang="en-NZ" dirty="0">
                <a:sym typeface="+mn-ea"/>
              </a:rPr>
              <a:t>Prototype Design(android)</a:t>
            </a:r>
            <a:endParaRPr lang="en-US" altLang="en-NZ" kern="1200" dirty="0"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order displa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61640" y="58420"/>
            <a:ext cx="3394075" cy="6426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order detail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3730" y="144780"/>
            <a:ext cx="3215005" cy="61010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order details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9590" y="157480"/>
            <a:ext cx="3351530" cy="63322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confirm order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4185" y="21590"/>
            <a:ext cx="3484245" cy="65678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wish lis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05150" y="292100"/>
            <a:ext cx="3308985" cy="62731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my order_do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6905" y="59055"/>
            <a:ext cx="3312160" cy="62655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my order_don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7385" y="279400"/>
            <a:ext cx="3162300" cy="60305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227</Words>
  <Application>WPS 文字</Application>
  <PresentationFormat>On-screen Show (4:3)</PresentationFormat>
  <Paragraphs>14</Paragraphs>
  <Slides>21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Arial</vt:lpstr>
      <vt:lpstr>方正书宋_GBK</vt:lpstr>
      <vt:lpstr>Wingdings</vt:lpstr>
      <vt:lpstr>Calibri</vt:lpstr>
      <vt:lpstr>Helvetica Neue</vt:lpstr>
      <vt:lpstr>微软雅黑</vt:lpstr>
      <vt:lpstr>汉仪旗黑KW</vt:lpstr>
      <vt:lpstr>宋体</vt:lpstr>
      <vt:lpstr>Arial Unicode MS</vt:lpstr>
      <vt:lpstr>汉仪书宋二KW</vt:lpstr>
      <vt:lpstr>Office Theme</vt:lpstr>
      <vt:lpstr>Quality review </vt:lpstr>
      <vt:lpstr>Database Dictionary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Prototype Design(android)</vt:lpstr>
      <vt:lpstr>PowerPoint 演示文稿</vt:lpstr>
      <vt:lpstr>PowerPoint 演示文稿</vt:lpstr>
      <vt:lpstr>PowerPoint 演示文稿</vt:lpstr>
      <vt:lpstr>PowerPoint 演示文稿</vt:lpstr>
      <vt:lpstr>Prototype Design Android(deliverymen)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 for your time</vt:lpstr>
    </vt:vector>
  </TitlesOfParts>
  <Company>AUT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</dc:title>
  <dc:creator>Remko de Jong</dc:creator>
  <cp:lastModifiedBy>caicongyu</cp:lastModifiedBy>
  <cp:revision>205</cp:revision>
  <dcterms:created xsi:type="dcterms:W3CDTF">2019-05-01T08:30:15Z</dcterms:created>
  <dcterms:modified xsi:type="dcterms:W3CDTF">2019-05-01T08:30:15Z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0x0101004DC9A5102B5B754D8551214860F4B512</vt:lpwstr>
  </property>
  <property fmtid="{D5CDD505-2E9C-101B-9397-08002B2CF9AE}" pid="3" name="PublishingExpirationDate">
    <vt:lpwstr/>
  </property>
  <property fmtid="{D5CDD505-2E9C-101B-9397-08002B2CF9AE}" pid="4" name="PublishingStartDate">
    <vt:lpwstr/>
  </property>
  <property fmtid="{D5CDD505-2E9C-101B-9397-08002B2CF9AE}" pid="5" name="KSOProductBuildVer">
    <vt:lpwstr>2052-1.0.0.1304</vt:lpwstr>
  </property>
</Properties>
</file>